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71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97D3"/>
    <a:srgbClr val="99D6EC"/>
    <a:srgbClr val="FF5A00"/>
    <a:srgbClr val="0098D0"/>
    <a:srgbClr val="0064C8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4647" autoAdjust="0"/>
  </p:normalViewPr>
  <p:slideViewPr>
    <p:cSldViewPr>
      <p:cViewPr varScale="1">
        <p:scale>
          <a:sx n="67" d="100"/>
          <a:sy n="67" d="100"/>
        </p:scale>
        <p:origin x="1204" y="48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2023/2/19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2023/2/19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2023/2/19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2023/2/19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1532620" y="21263"/>
            <a:ext cx="6840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b="1" u="sng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&lt;SEEDS</a:t>
            </a:r>
            <a:r>
              <a:rPr lang="ja-JP" altLang="en-US" sz="2800" b="1" u="sng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2800" b="1" u="sng" dirty="0">
                <a:solidFill>
                  <a:srgbClr val="7030A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SHEET&gt;</a:t>
            </a:r>
            <a:endParaRPr kumimoji="1" lang="ja-JP" altLang="en-US" sz="2800" b="1" u="sng" dirty="0">
              <a:solidFill>
                <a:srgbClr val="7030A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 flipV="1">
            <a:off x="344488" y="1911656"/>
            <a:ext cx="9361040" cy="444623"/>
          </a:xfrm>
          <a:prstGeom prst="rect">
            <a:avLst/>
          </a:prstGeom>
          <a:solidFill>
            <a:srgbClr val="B197D3"/>
          </a:solidFill>
          <a:ln w="38100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>
              <a:highlight>
                <a:srgbClr val="B197D3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 bwMode="auto">
          <a:xfrm flipV="1">
            <a:off x="348356" y="3728446"/>
            <a:ext cx="9357172" cy="444624"/>
          </a:xfrm>
          <a:prstGeom prst="rect">
            <a:avLst/>
          </a:prstGeom>
          <a:solidFill>
            <a:srgbClr val="B197D3"/>
          </a:solidFill>
          <a:ln w="38100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>
              <a:highlight>
                <a:srgbClr val="B197D3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1534" y="3751755"/>
            <a:ext cx="81646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提供可能なシーズ　　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Seeds (technology for solution)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75782" y="1964492"/>
            <a:ext cx="51542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ご担当部署、ご連絡先　</a:t>
            </a:r>
            <a:r>
              <a:rPr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Contact info.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023262" y="1376345"/>
            <a:ext cx="57412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XXXXXXXXXX</a:t>
            </a:r>
            <a:endParaRPr lang="ja-JP" altLang="en-US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589332" y="2399111"/>
            <a:ext cx="4075635" cy="1269883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XXXXX Division</a:t>
            </a:r>
          </a:p>
          <a:p>
            <a:pPr algn="ctr"/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XXXXXXXX</a:t>
            </a:r>
            <a:endParaRPr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5025008" y="2415029"/>
            <a:ext cx="4248472" cy="1230655"/>
          </a:xfrm>
          <a:prstGeom prst="rect">
            <a:avLst/>
          </a:prstGeom>
          <a:ln w="127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>
            <a:defPPr>
              <a:defRPr lang="ja-JP"/>
            </a:defPPr>
            <a:lvl1pPr algn="ctr">
              <a:defRPr sz="12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en-US" altLang="ja-JP" dirty="0"/>
              <a:t>Abcdefg-hij@xxxxxx.go.jp</a:t>
            </a:r>
          </a:p>
          <a:p>
            <a:r>
              <a:rPr lang="en-US" altLang="ja-JP" dirty="0"/>
              <a:t>+81 3-1234-5678</a:t>
            </a:r>
            <a:endParaRPr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872880" y="4289489"/>
            <a:ext cx="5758370" cy="230832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Innovative technology your company is able to provide:</a:t>
            </a: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89333" y="4744463"/>
            <a:ext cx="299673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ja-JP" b="1" dirty="0">
                <a:ea typeface="Meiryo UI" panose="020B0604030504040204" pitchFamily="50" charset="-128"/>
                <a:cs typeface="Meiryo UI" panose="020B0604030504040204" pitchFamily="50" charset="-128"/>
              </a:rPr>
              <a:t>Plastic waste recycle</a:t>
            </a:r>
          </a:p>
          <a:p>
            <a:pPr marL="342900" indent="-342900">
              <a:buFontTx/>
              <a:buAutoNum type="arabicPeriod"/>
            </a:pPr>
            <a:r>
              <a:rPr lang="en-US" altLang="ja-JP" b="1" dirty="0">
                <a:ea typeface="Meiryo UI" panose="020B0604030504040204" pitchFamily="50" charset="-128"/>
                <a:cs typeface="Meiryo UI" panose="020B0604030504040204" pitchFamily="50" charset="-128"/>
              </a:rPr>
              <a:t>Waste management</a:t>
            </a:r>
          </a:p>
          <a:p>
            <a:pPr marL="342900" indent="-342900">
              <a:buFontTx/>
              <a:buAutoNum type="arabicPeriod"/>
            </a:pPr>
            <a:r>
              <a:rPr lang="en-US" altLang="ja-JP" b="1" dirty="0">
                <a:ea typeface="Meiryo UI" panose="020B0604030504040204" pitchFamily="50" charset="-128"/>
                <a:cs typeface="Meiryo UI" panose="020B0604030504040204" pitchFamily="50" charset="-128"/>
              </a:rPr>
              <a:t>Energy circulation</a:t>
            </a:r>
          </a:p>
          <a:p>
            <a:pPr marL="342900" indent="-342900">
              <a:buFontTx/>
              <a:buAutoNum type="arabicPeriod"/>
            </a:pPr>
            <a:r>
              <a:rPr lang="en-US" altLang="ja-JP" b="1" dirty="0">
                <a:ea typeface="Meiryo UI" panose="020B0604030504040204" pitchFamily="50" charset="-128"/>
                <a:cs typeface="Meiryo UI" panose="020B0604030504040204" pitchFamily="50" charset="-128"/>
              </a:rPr>
              <a:t>Others</a:t>
            </a:r>
          </a:p>
          <a:p>
            <a:r>
              <a:rPr lang="en-US" altLang="ja-JP" b="1" dirty="0">
                <a:ea typeface="Meiryo UI" panose="020B0604030504040204" pitchFamily="50" charset="-128"/>
                <a:cs typeface="Meiryo UI" panose="020B0604030504040204" pitchFamily="50" charset="-128"/>
              </a:rPr>
              <a:t>(                            </a:t>
            </a:r>
            <a:r>
              <a:rPr lang="ja-JP" altLang="en-US" b="1" dirty="0">
                <a:ea typeface="Meiryo UI" panose="020B0604030504040204" pitchFamily="50" charset="-128"/>
                <a:cs typeface="Meiryo UI" panose="020B0604030504040204" pitchFamily="50" charset="-128"/>
              </a:rPr>
              <a:t>　　　　　　　</a:t>
            </a:r>
            <a:r>
              <a:rPr lang="en-US" altLang="ja-JP" b="1" dirty="0">
                <a:ea typeface="Meiryo UI" panose="020B0604030504040204" pitchFamily="50" charset="-128"/>
                <a:cs typeface="Meiryo UI" panose="020B0604030504040204" pitchFamily="50" charset="-128"/>
              </a:rPr>
              <a:t> )</a:t>
            </a:r>
            <a:endParaRPr lang="ja-JP" altLang="en-US" b="1" dirty="0"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342900" indent="-342900">
              <a:buFontTx/>
              <a:buAutoNum type="arabicPeriod"/>
            </a:pPr>
            <a:endParaRPr lang="en-US" altLang="ja-JP" b="1" dirty="0"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 bwMode="auto">
          <a:xfrm flipV="1">
            <a:off x="344488" y="786418"/>
            <a:ext cx="9361040" cy="444623"/>
          </a:xfrm>
          <a:prstGeom prst="rect">
            <a:avLst/>
          </a:prstGeom>
          <a:solidFill>
            <a:srgbClr val="B197D3"/>
          </a:solidFill>
          <a:ln w="38100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86064" y="829963"/>
            <a:ext cx="26618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企業名　</a:t>
            </a:r>
            <a:r>
              <a:rPr kumimoji="1" lang="en-US" altLang="ja-JP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Company name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01290" y="4289489"/>
            <a:ext cx="17577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- Category -</a:t>
            </a:r>
          </a:p>
        </p:txBody>
      </p:sp>
    </p:spTree>
    <p:extLst>
      <p:ext uri="{BB962C8B-B14F-4D97-AF65-F5344CB8AC3E}">
        <p14:creationId xmlns:p14="http://schemas.microsoft.com/office/powerpoint/2010/main" val="1914821153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79E145B6-72D5-45AA-ABFC-B6AA7BD9A229}" vid="{975253B2-EEA5-4865-B18B-748E13490A93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365</TotalTime>
  <Words>60</Words>
  <Application>Microsoft Office PowerPoint</Application>
  <PresentationFormat>A4 210 x 297 mm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Ito Takeko</cp:lastModifiedBy>
  <cp:revision>45</cp:revision>
  <cp:lastPrinted>2019-01-29T04:23:44Z</cp:lastPrinted>
  <dcterms:created xsi:type="dcterms:W3CDTF">2019-01-23T09:03:14Z</dcterms:created>
  <dcterms:modified xsi:type="dcterms:W3CDTF">2023-02-19T02:26:43Z</dcterms:modified>
</cp:coreProperties>
</file>